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142EC-7D42-4BC2-8F22-4F6D8B7EDC3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5136-04AB-49E3-85A2-5792EA0116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D:\Мои документы\Отчеты\2023\ФОТО\Фото 3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6689" y="3735034"/>
            <a:ext cx="3788729" cy="3078342"/>
          </a:xfrm>
          <a:prstGeom prst="rect">
            <a:avLst/>
          </a:prstGeom>
          <a:noFill/>
        </p:spPr>
      </p:pic>
      <p:pic>
        <p:nvPicPr>
          <p:cNvPr id="22534" name="Picture 6" descr="D:\Мои документы\Отчеты\2023\ФОТО\Фото 5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5"/>
            <a:ext cx="4267004" cy="3079799"/>
          </a:xfrm>
          <a:prstGeom prst="rect">
            <a:avLst/>
          </a:prstGeom>
          <a:noFill/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52113" y="116632"/>
            <a:ext cx="9035562" cy="96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3200" b="1" cap="all" spc="50" dirty="0" smtClean="0">
                <a:ln w="6350">
                  <a:solidFill>
                    <a:prstClr val="white"/>
                  </a:solidFill>
                </a:ln>
                <a:gradFill>
                  <a:gsLst>
                    <a:gs pos="25000">
                      <a:srgbClr val="ED7D31">
                        <a:satMod val="155000"/>
                      </a:srgbClr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AvanteInt" panose="020B0702020202020204" pitchFamily="34" charset="-52"/>
                <a:cs typeface="Helvetica" panose="020B0604020202020204" pitchFamily="34" charset="0"/>
              </a:rPr>
              <a:t>ИНИЦИАТИВНОЕ БЮДЖЕТИРОВАНИЕ</a:t>
            </a:r>
            <a:endParaRPr lang="ru-RU" altLang="ru-RU" sz="3200" b="1" cap="all" spc="50" dirty="0">
              <a:ln w="6350">
                <a:solidFill>
                  <a:prstClr val="white"/>
                </a:solidFill>
              </a:ln>
              <a:gradFill>
                <a:gsLst>
                  <a:gs pos="25000">
                    <a:srgbClr val="ED7D31">
                      <a:satMod val="155000"/>
                    </a:srgbClr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AvanteInt" panose="020B0702020202020204" pitchFamily="34" charset="-52"/>
              <a:cs typeface="Helvetica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solidFill>
                  <a:srgbClr val="A50021"/>
                </a:solidFill>
                <a:latin typeface="Century Gothic" pitchFamily="34" charset="0"/>
              </a:rPr>
              <a:t> </a:t>
            </a:r>
            <a:endParaRPr lang="ru-RU" sz="2400" b="1" dirty="0">
              <a:solidFill>
                <a:srgbClr val="A50021"/>
              </a:solidFill>
              <a:latin typeface="Century Gothic" pitchFamily="34" charset="0"/>
            </a:endParaRPr>
          </a:p>
        </p:txBody>
      </p:sp>
      <p:pic>
        <p:nvPicPr>
          <p:cNvPr id="22530" name="Picture 2" descr="D:\Мои документы\Отчеты\2023\ФОТО\Фото 1.jf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9" y="692696"/>
            <a:ext cx="3477883" cy="2510235"/>
          </a:xfrm>
          <a:prstGeom prst="rect">
            <a:avLst/>
          </a:prstGeom>
          <a:noFill/>
        </p:spPr>
      </p:pic>
      <p:pic>
        <p:nvPicPr>
          <p:cNvPr id="22531" name="Picture 3" descr="D:\Мои документы\Отчеты\2023\ФОТО\Фото 2.jf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7876" y="692696"/>
            <a:ext cx="4187542" cy="3022446"/>
          </a:xfrm>
          <a:prstGeom prst="rect">
            <a:avLst/>
          </a:prstGeom>
          <a:noFill/>
        </p:spPr>
      </p:pic>
      <p:pic>
        <p:nvPicPr>
          <p:cNvPr id="22538" name="Picture 10" descr="D:\Мои документы\Отчеты\2023\ФОТО\Фото 6.jf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14" y="692696"/>
            <a:ext cx="3979598" cy="2808312"/>
          </a:xfrm>
          <a:prstGeom prst="rect">
            <a:avLst/>
          </a:prstGeom>
          <a:noFill/>
        </p:spPr>
      </p:pic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6456" y="4985167"/>
            <a:ext cx="5091608" cy="175620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93295" tIns="46648" rIns="93295" bIns="46648">
            <a:spAutoFit/>
          </a:bodyPr>
          <a:lstStyle/>
          <a:p>
            <a:pPr algn="just">
              <a:defRPr/>
            </a:pPr>
            <a:r>
              <a:rPr lang="ru-RU" b="1" dirty="0" smtClean="0"/>
              <a:t>2023 </a:t>
            </a:r>
            <a:r>
              <a:rPr lang="ru-RU" b="1" dirty="0" smtClean="0"/>
              <a:t>год –  реализовано 4 </a:t>
            </a:r>
            <a:r>
              <a:rPr lang="ru-RU" b="1" dirty="0" smtClean="0"/>
              <a:t>проекта:</a:t>
            </a:r>
            <a:endParaRPr lang="ru-RU" b="1" dirty="0" smtClean="0"/>
          </a:p>
          <a:p>
            <a:pPr algn="just">
              <a:defRPr/>
            </a:pPr>
            <a:r>
              <a:rPr lang="ru-RU" b="1" dirty="0" smtClean="0"/>
              <a:t>- ремонт фасада по ул. Пугачева д. 60 </a:t>
            </a:r>
          </a:p>
          <a:p>
            <a:pPr algn="just">
              <a:defRPr/>
            </a:pPr>
            <a:r>
              <a:rPr lang="ru-RU" b="1" dirty="0" smtClean="0"/>
              <a:t>-приобретение новых адресных табличек</a:t>
            </a:r>
          </a:p>
          <a:p>
            <a:pPr algn="just">
              <a:defRPr/>
            </a:pPr>
            <a:r>
              <a:rPr lang="ru-RU" b="1" dirty="0" smtClean="0"/>
              <a:t>-реставрация мемориальных досок имени полярных геологов, </a:t>
            </a:r>
          </a:p>
          <a:p>
            <a:pPr algn="just">
              <a:buFontTx/>
              <a:buChar char="-"/>
              <a:defRPr/>
            </a:pPr>
            <a:r>
              <a:rPr lang="ru-RU" b="1" dirty="0" smtClean="0"/>
              <a:t>установка уличных тренажеров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Артюх</dc:creator>
  <cp:lastModifiedBy>Артюх</cp:lastModifiedBy>
  <cp:revision>1</cp:revision>
  <dcterms:created xsi:type="dcterms:W3CDTF">2024-04-25T22:24:05Z</dcterms:created>
  <dcterms:modified xsi:type="dcterms:W3CDTF">2024-04-25T22:30:14Z</dcterms:modified>
</cp:coreProperties>
</file>